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97" r:id="rId5"/>
    <p:sldId id="274" r:id="rId6"/>
    <p:sldId id="275" r:id="rId7"/>
    <p:sldId id="278" r:id="rId8"/>
    <p:sldId id="279" r:id="rId9"/>
    <p:sldId id="280" r:id="rId10"/>
    <p:sldId id="281" r:id="rId11"/>
    <p:sldId id="292" r:id="rId12"/>
    <p:sldId id="261" r:id="rId13"/>
    <p:sldId id="268" r:id="rId14"/>
    <p:sldId id="271" r:id="rId15"/>
    <p:sldId id="270" r:id="rId16"/>
    <p:sldId id="269" r:id="rId17"/>
    <p:sldId id="273" r:id="rId18"/>
    <p:sldId id="276" r:id="rId19"/>
    <p:sldId id="277" r:id="rId20"/>
    <p:sldId id="282" r:id="rId21"/>
    <p:sldId id="283" r:id="rId22"/>
    <p:sldId id="285" r:id="rId23"/>
    <p:sldId id="284" r:id="rId24"/>
    <p:sldId id="286" r:id="rId25"/>
    <p:sldId id="288" r:id="rId26"/>
    <p:sldId id="289" r:id="rId27"/>
    <p:sldId id="290" r:id="rId28"/>
    <p:sldId id="293" r:id="rId29"/>
    <p:sldId id="291" r:id="rId30"/>
    <p:sldId id="287" r:id="rId31"/>
    <p:sldId id="294" r:id="rId32"/>
    <p:sldId id="295" r:id="rId33"/>
    <p:sldId id="263" r:id="rId34"/>
    <p:sldId id="296" r:id="rId35"/>
    <p:sldId id="25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50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938046"/>
      </p:ext>
    </p:extLst>
  </p:cSld>
  <p:clrMapOvr>
    <a:masterClrMapping/>
  </p:clrMapOvr>
  <p:transition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0498861"/>
      </p:ext>
    </p:extLst>
  </p:cSld>
  <p:clrMapOvr>
    <a:masterClrMapping/>
  </p:clrMapOvr>
  <p:transition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3959790"/>
      </p:ext>
    </p:extLst>
  </p:cSld>
  <p:clrMapOvr>
    <a:masterClrMapping/>
  </p:clrMapOvr>
  <p:transition advClick="0" advTm="3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7401397"/>
      </p:ext>
    </p:extLst>
  </p:cSld>
  <p:clrMapOvr>
    <a:masterClrMapping/>
  </p:clrMapOvr>
  <p:transition advClick="0" advTm="3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1544887"/>
      </p:ext>
    </p:extLst>
  </p:cSld>
  <p:clrMapOvr>
    <a:masterClrMapping/>
  </p:clrMapOvr>
  <p:transition advClick="0" advTm="3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8619369"/>
      </p:ext>
    </p:extLst>
  </p:cSld>
  <p:clrMapOvr>
    <a:masterClrMapping/>
  </p:clrMapOvr>
  <p:transition advClick="0" advTm="3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2150570"/>
      </p:ext>
    </p:extLst>
  </p:cSld>
  <p:clrMapOvr>
    <a:masterClrMapping/>
  </p:clrMapOvr>
  <p:transition advClick="0" advTm="3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6472314"/>
      </p:ext>
    </p:extLst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7888036"/>
      </p:ext>
    </p:extLst>
  </p:cSld>
  <p:clrMapOvr>
    <a:masterClrMapping/>
  </p:clrMapOvr>
  <p:transition advClick="0" advTm="3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2381908"/>
      </p:ext>
    </p:extLst>
  </p:cSld>
  <p:clrMapOvr>
    <a:masterClrMapping/>
  </p:clrMapOvr>
  <p:transition advClick="0" advTm="3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5759515"/>
      </p:ext>
    </p:extLst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D90A7-9C83-4622-84C2-79F65AFF1817}" type="datetimeFigureOut">
              <a:rPr lang="ru-RU" smtClean="0"/>
              <a:pPr/>
              <a:t>24.12.2013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A6E3C-5FC5-4717-A313-853F8FDB3A9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24.12.2013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17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3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467544" y="1412776"/>
            <a:ext cx="8229600" cy="4536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Районный ресурсный 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центр духовно-нравственного воспитания имени Благоверного князя Георгия Всеволодовича</a:t>
            </a:r>
            <a:endParaRPr kumimoji="0" lang="ru-RU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Открытый урок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 « Защитники земли Русской»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D:\ДНВ ФОТО\Центр ДНВ\Слюсарева  - герои\школа 1 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696744" cy="4888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12" y="-243408"/>
            <a:ext cx="915091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5112568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Организация работы </a:t>
            </a:r>
            <a:b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учащимися и родителями</a:t>
            </a:r>
            <a:endParaRPr lang="ru-RU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pic>
        <p:nvPicPr>
          <p:cNvPr id="8" name="Picture 2" descr="D:\ДНВ ФОТО\Фото для заказа мобильного стенда\рожд.чтения 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552728" cy="4769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28701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Школьные Рождественские образовательные чтения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D:\ДНВ ФОТО\Центр ДНВ\школа 1 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164288" cy="501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pic>
        <p:nvPicPr>
          <p:cNvPr id="4" name="Picture 2" descr="D:\ДНВ ФОТО\102\family-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292591" cy="5517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День православной книги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Открытие пасхальной выставки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3" descr="D:\ДНВ ФОТО\открытие пасхальной выставки 2012-2013\ФОТО ШКОЛ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65347"/>
            <a:ext cx="7920880" cy="5562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D:\ДНВ ФОТО\Центр ДНВ\школа 1 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4104456" cy="3214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ДНВ ФОТО\Центр ДНВ\школа 1 7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104456" cy="30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pic>
        <p:nvPicPr>
          <p:cNvPr id="7" name="Picture 2" descr="E:\ДНВ ФОТО\Выставка От ретро до современности\фото 5 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396203" cy="4797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Краеведческая гостиная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</a:rPr>
              <a:t>Семья – лоно духовности, культуры, Родины»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Краеведческая гостиная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</a:rPr>
              <a:t>Семья – лоно духовности, культуры, Родины»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E:\ДНВ ФОТО\Выставка От ретро до современности\фото 5 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Проект «Русские князья – образец для подражания современных школьников»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D:\ДНВ ФОТО\Центр ДНВ\Конкурс православной инициативы\IMG_2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552728" cy="4805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12" y="0"/>
            <a:ext cx="915091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08912" cy="108012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Информационное сопровождение работы РРЦ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r="504" b="4639"/>
          <a:stretch>
            <a:fillRect/>
          </a:stretch>
        </p:blipFill>
        <p:spPr bwMode="auto">
          <a:xfrm>
            <a:off x="1325239" y="2060848"/>
            <a:ext cx="663113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Проект «Русские князья – образец для подражания современных школьников»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D:\ДНВ ФОТО\Фото для заказа мобильного стенда\DSC_0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804248" cy="51031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Проект «Русские князья – образец для подражания современных школьников»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D:\ДНВ ФОТО\Центр ДНВ\Конкурс православной инициативы\IMG_2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696744" cy="5022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Проект «Русские князья – образец для подражания современных школьников»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ДНВ ФОТО\Центр ДНВ\Конкурс православной инициативы\IMG_2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4" y="1412776"/>
            <a:ext cx="6516216" cy="4887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Проект «Русские князья – образец для подражания современных школьников»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" name="Picture 3" descr="D:\ДНВ ФОТО\Центр ДНВ\Конкурс православной инициативы\IMG_2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220694" cy="4814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Конкурс «Мы – православные нижегородцы»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D:\ДНВ ФОТО\Центр ДНВ\Конкурс православной инициативы\IMG_2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7"/>
            <a:ext cx="6840760" cy="51083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Конкурс «Мы – православные нижегородцы»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D:\ДНВ ФОТО\Центр ДНВ\Конкурс православной инициативы\IMG_2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24736" cy="4947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pic>
        <p:nvPicPr>
          <p:cNvPr id="4" name="Picture 2" descr="D:\ДНВ ФОТО\2013-05-01 Посадка деревьев\SAM_1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188640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Закладка первого православного парка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 в городе Н. Новгороде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188640"/>
            <a:ext cx="10009112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Закладка первого православного парка</a:t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 в городе Н. Новгороде 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D:\ДНВ ФОТО\2013-05-01 Посадка деревьев\SAM_1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245794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НВ ФОТО\2013-05-01 Посадка деревьев\SAM_17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852936"/>
            <a:ext cx="4536503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Выставка «История «обычных» вещей»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ДНВ ФОТО\Фото для заказа мобильного стенда\ФОТО ШКОЛА 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ДНВ ФОТО\Фото для заказа мобильного стенда\11111ФОТО ШКОЛА 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Паломнические поездки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D:\ДНВ ФОТО\Фото для заказа мобильного стенда\100_3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264696" cy="4698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89548" cy="4032448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</a:t>
            </a:r>
            <a:b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педагогическими кадрами</a:t>
            </a:r>
            <a:endParaRPr lang="ru-RU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Паломнические поездки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D:\ДНВ ФОТО\Фото для заказа мобильного стенда\Изображение 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30778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396552" y="260648"/>
            <a:ext cx="10009112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Паломнические поездки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D:\ДНВ ФОТО\Фото для заказа мобильного стенда\Изображение 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588224" cy="4824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48722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pic>
        <p:nvPicPr>
          <p:cNvPr id="4" name="Picture 2" descr="E:\ДНВ ФОТО\Открытие памятника 28.08.2013г\P1030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7747173" cy="43613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Открытие памятника Александру 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Открытие памятника Александру 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ДНВ ФОТО\Открытие памятника 28.08.2013г\P10309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132856"/>
            <a:ext cx="7290811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270892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Благодарим за внимание </a:t>
            </a:r>
            <a:endParaRPr lang="ru-RU" sz="4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pic>
        <p:nvPicPr>
          <p:cNvPr id="5" name="Picture 2" descr="D:\ДНВ ФОТО\Центр ДНВ\курсы\школа 1 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624736" cy="4968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002060"/>
                </a:solidFill>
              </a:rPr>
              <a:t>Курсовая подготовка </a:t>
            </a:r>
            <a:r>
              <a:rPr lang="ru-RU" b="1" dirty="0" smtClean="0">
                <a:solidFill>
                  <a:srgbClr val="002060"/>
                </a:solidFill>
              </a:rPr>
              <a:t>(модуль ОПК)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002060"/>
                </a:solidFill>
              </a:rPr>
              <a:t>Курсовая подготовка </a:t>
            </a:r>
            <a:r>
              <a:rPr lang="ru-RU" b="1" dirty="0" smtClean="0">
                <a:solidFill>
                  <a:srgbClr val="002060"/>
                </a:solidFill>
              </a:rPr>
              <a:t>(модуль ОПК)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D:\ДНВ ФОТО\Центр ДНВ\курсы\школа 1 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346385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ДНВ ФОТО\Центр ДНВ\курсы\школа 1 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320806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Конференция «Творить добро»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E:\ДНВ ФОТО\Итоги информационного клуба Циганов\фото\IMG_6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128792" cy="475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Детский информационный клуб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E:\ДНВ ФОТО\Итоги информационного клуба Циганов\фото\IMG_6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0160"/>
            <a:ext cx="7411752" cy="4941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Детский информационный клуб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E:\ДНВ ФОТО\Итоги информационного клуба Циганов\фото\IMG_6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7"/>
            <a:ext cx="7272808" cy="4848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ЮЛЯ\УЧИЛКА\фон в пре\My_new_fons_next 100\62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912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Детский информационный клуб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Picture 2" descr="H:\фото 102\ДНВ ФОТО\Итоги информационного клуба Циганов\фото\IMG_6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5"/>
            <a:ext cx="4320480" cy="2880321"/>
          </a:xfrm>
          <a:prstGeom prst="rect">
            <a:avLst/>
          </a:prstGeom>
          <a:noFill/>
        </p:spPr>
      </p:pic>
      <p:pic>
        <p:nvPicPr>
          <p:cNvPr id="7" name="Picture 2" descr="E:\ДНВ ФОТО\Итоги информационного клуба Циганов\интернет\IMG_65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56992"/>
            <a:ext cx="4644516" cy="3096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161</Words>
  <Application>Microsoft Office PowerPoint</Application>
  <PresentationFormat>Экран (4:3)</PresentationFormat>
  <Paragraphs>32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1_Тема Office</vt:lpstr>
      <vt:lpstr>Слайд 1</vt:lpstr>
      <vt:lpstr>Информационное сопровождение работы РРЦ</vt:lpstr>
      <vt:lpstr>Работа  с педагогическими кадрами</vt:lpstr>
      <vt:lpstr>Курсовая подготовка (модуль ОПК)</vt:lpstr>
      <vt:lpstr>Курсовая подготовка (модуль ОПК)</vt:lpstr>
      <vt:lpstr>Конференция «Творить добро»</vt:lpstr>
      <vt:lpstr>Детский информационный клуб</vt:lpstr>
      <vt:lpstr>Детский информационный клуб</vt:lpstr>
      <vt:lpstr>Детский информационный клуб</vt:lpstr>
      <vt:lpstr>Открытый урок  « Защитники земли Русской»</vt:lpstr>
      <vt:lpstr>Организация работы  с учащимися и родителями</vt:lpstr>
      <vt:lpstr>Школьные Рождественские образовательные чтения</vt:lpstr>
      <vt:lpstr>Слайд 13</vt:lpstr>
      <vt:lpstr>День православной книги</vt:lpstr>
      <vt:lpstr>Открытие пасхальной выставки</vt:lpstr>
      <vt:lpstr>Слайд 16</vt:lpstr>
      <vt:lpstr>Краеведческая гостиная  «Семья – лоно духовности, культуры, Родины»</vt:lpstr>
      <vt:lpstr>Краеведческая гостиная  «Семья – лоно духовности, культуры, Родины»</vt:lpstr>
      <vt:lpstr>Проект «Русские князья – образец для подражания современных школьников»</vt:lpstr>
      <vt:lpstr>Проект «Русские князья – образец для подражания современных школьников»</vt:lpstr>
      <vt:lpstr>Проект «Русские князья – образец для подражания современных школьников»</vt:lpstr>
      <vt:lpstr>Проект «Русские князья – образец для подражания современных школьников»</vt:lpstr>
      <vt:lpstr>Проект «Русские князья – образец для подражания современных школьников»</vt:lpstr>
      <vt:lpstr>Конкурс «Мы – православные нижегородцы»</vt:lpstr>
      <vt:lpstr>Конкурс «Мы – православные нижегородцы»</vt:lpstr>
      <vt:lpstr>Закладка первого православного парка  в городе Н. Новгороде </vt:lpstr>
      <vt:lpstr>Закладка первого православного парка  в городе Н. Новгороде </vt:lpstr>
      <vt:lpstr>Выставка «История «обычных» вещей»</vt:lpstr>
      <vt:lpstr>Паломнические поездки</vt:lpstr>
      <vt:lpstr>Паломнические поездки</vt:lpstr>
      <vt:lpstr>Паломнические поездки</vt:lpstr>
      <vt:lpstr>Открытие памятника Александру III</vt:lpstr>
      <vt:lpstr>Открытие памятника Александру III</vt:lpstr>
      <vt:lpstr>Благодарим за внимание 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Компьютер</cp:lastModifiedBy>
  <cp:revision>24</cp:revision>
  <dcterms:created xsi:type="dcterms:W3CDTF">2013-12-24T05:41:04Z</dcterms:created>
  <dcterms:modified xsi:type="dcterms:W3CDTF">2013-12-24T07:20:25Z</dcterms:modified>
</cp:coreProperties>
</file>